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72" r:id="rId4"/>
    <p:sldId id="258" r:id="rId5"/>
    <p:sldId id="276" r:id="rId6"/>
    <p:sldId id="260" r:id="rId7"/>
    <p:sldId id="279" r:id="rId8"/>
    <p:sldId id="274" r:id="rId9"/>
    <p:sldId id="278" r:id="rId10"/>
    <p:sldId id="262" r:id="rId11"/>
    <p:sldId id="263" r:id="rId12"/>
    <p:sldId id="265" r:id="rId13"/>
    <p:sldId id="267" r:id="rId14"/>
    <p:sldId id="277" r:id="rId15"/>
    <p:sldId id="271" r:id="rId16"/>
    <p:sldId id="268" r:id="rId17"/>
    <p:sldId id="269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DABFF-6876-4C8C-83EA-4AA5453C5B65}" v="92" dt="2024-04-22T08:51:48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2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 Borms" userId="30ec8ff67f179d95" providerId="LiveId" clId="{A10DABFF-6876-4C8C-83EA-4AA5453C5B65}"/>
    <pc:docChg chg="undo redo custSel addSld delSld modSld sldOrd">
      <pc:chgData name="Samuel Borms" userId="30ec8ff67f179d95" providerId="LiveId" clId="{A10DABFF-6876-4C8C-83EA-4AA5453C5B65}" dt="2024-04-22T08:52:19.819" v="1131" actId="113"/>
      <pc:docMkLst>
        <pc:docMk/>
      </pc:docMkLst>
      <pc:sldChg chg="modSp mod">
        <pc:chgData name="Samuel Borms" userId="30ec8ff67f179d95" providerId="LiveId" clId="{A10DABFF-6876-4C8C-83EA-4AA5453C5B65}" dt="2024-04-22T08:02:28.306" v="210" actId="113"/>
        <pc:sldMkLst>
          <pc:docMk/>
          <pc:sldMk cId="1026375296" sldId="256"/>
        </pc:sldMkLst>
        <pc:spChg chg="mod">
          <ac:chgData name="Samuel Borms" userId="30ec8ff67f179d95" providerId="LiveId" clId="{A10DABFF-6876-4C8C-83EA-4AA5453C5B65}" dt="2024-04-22T08:02:28.306" v="210" actId="113"/>
          <ac:spMkLst>
            <pc:docMk/>
            <pc:sldMk cId="1026375296" sldId="256"/>
            <ac:spMk id="2" creationId="{D9484483-FD36-8E04-D55D-025D3367C908}"/>
          </ac:spMkLst>
        </pc:spChg>
        <pc:spChg chg="mod">
          <ac:chgData name="Samuel Borms" userId="30ec8ff67f179d95" providerId="LiveId" clId="{A10DABFF-6876-4C8C-83EA-4AA5453C5B65}" dt="2024-04-22T08:02:21.833" v="207" actId="20577"/>
          <ac:spMkLst>
            <pc:docMk/>
            <pc:sldMk cId="1026375296" sldId="256"/>
            <ac:spMk id="3" creationId="{80AB32DA-7177-FED1-925F-7CC9C1E28650}"/>
          </ac:spMkLst>
        </pc:spChg>
      </pc:sldChg>
      <pc:sldChg chg="modSp mod ord">
        <pc:chgData name="Samuel Borms" userId="30ec8ff67f179d95" providerId="LiveId" clId="{A10DABFF-6876-4C8C-83EA-4AA5453C5B65}" dt="2024-04-22T08:49:02.377" v="1028" actId="313"/>
        <pc:sldMkLst>
          <pc:docMk/>
          <pc:sldMk cId="139830741" sldId="258"/>
        </pc:sldMkLst>
        <pc:spChg chg="mod">
          <ac:chgData name="Samuel Borms" userId="30ec8ff67f179d95" providerId="LiveId" clId="{A10DABFF-6876-4C8C-83EA-4AA5453C5B65}" dt="2024-04-22T07:58:45.928" v="79" actId="20577"/>
          <ac:spMkLst>
            <pc:docMk/>
            <pc:sldMk cId="139830741" sldId="258"/>
            <ac:spMk id="2" creationId="{ECC48FEB-7CCA-14A3-2515-7BBD46A40930}"/>
          </ac:spMkLst>
        </pc:spChg>
        <pc:spChg chg="mod">
          <ac:chgData name="Samuel Borms" userId="30ec8ff67f179d95" providerId="LiveId" clId="{A10DABFF-6876-4C8C-83EA-4AA5453C5B65}" dt="2024-04-22T08:49:02.377" v="1028" actId="313"/>
          <ac:spMkLst>
            <pc:docMk/>
            <pc:sldMk cId="139830741" sldId="258"/>
            <ac:spMk id="3" creationId="{54BE8DF7-BC2E-2615-E237-450FA082FE13}"/>
          </ac:spMkLst>
        </pc:spChg>
        <pc:picChg chg="mod">
          <ac:chgData name="Samuel Borms" userId="30ec8ff67f179d95" providerId="LiveId" clId="{A10DABFF-6876-4C8C-83EA-4AA5453C5B65}" dt="2024-04-22T07:58:13.113" v="37" actId="1076"/>
          <ac:picMkLst>
            <pc:docMk/>
            <pc:sldMk cId="139830741" sldId="258"/>
            <ac:picMk id="1028" creationId="{FCB3D9B3-F626-F20B-4ADC-566FE5A55CA1}"/>
          </ac:picMkLst>
        </pc:picChg>
        <pc:picChg chg="mod">
          <ac:chgData name="Samuel Borms" userId="30ec8ff67f179d95" providerId="LiveId" clId="{A10DABFF-6876-4C8C-83EA-4AA5453C5B65}" dt="2024-04-22T07:58:14.989" v="38" actId="1076"/>
          <ac:picMkLst>
            <pc:docMk/>
            <pc:sldMk cId="139830741" sldId="258"/>
            <ac:picMk id="1032" creationId="{A8F178F0-7D7E-8E81-7E58-A68640A7EF92}"/>
          </ac:picMkLst>
        </pc:picChg>
      </pc:sldChg>
      <pc:sldChg chg="modSp del mod">
        <pc:chgData name="Samuel Borms" userId="30ec8ff67f179d95" providerId="LiveId" clId="{A10DABFF-6876-4C8C-83EA-4AA5453C5B65}" dt="2024-04-22T07:59:34.352" v="92" actId="47"/>
        <pc:sldMkLst>
          <pc:docMk/>
          <pc:sldMk cId="413665857" sldId="259"/>
        </pc:sldMkLst>
        <pc:spChg chg="mod">
          <ac:chgData name="Samuel Borms" userId="30ec8ff67f179d95" providerId="LiveId" clId="{A10DABFF-6876-4C8C-83EA-4AA5453C5B65}" dt="2024-04-22T07:49:24.082" v="18" actId="5793"/>
          <ac:spMkLst>
            <pc:docMk/>
            <pc:sldMk cId="413665857" sldId="259"/>
            <ac:spMk id="3" creationId="{54BE8DF7-BC2E-2615-E237-450FA082FE13}"/>
          </ac:spMkLst>
        </pc:spChg>
      </pc:sldChg>
      <pc:sldChg chg="addSp delSp modSp mod">
        <pc:chgData name="Samuel Borms" userId="30ec8ff67f179d95" providerId="LiveId" clId="{A10DABFF-6876-4C8C-83EA-4AA5453C5B65}" dt="2024-04-22T08:50:17.303" v="1031" actId="14100"/>
        <pc:sldMkLst>
          <pc:docMk/>
          <pc:sldMk cId="4186163029" sldId="260"/>
        </pc:sldMkLst>
        <pc:spChg chg="mod">
          <ac:chgData name="Samuel Borms" userId="30ec8ff67f179d95" providerId="LiveId" clId="{A10DABFF-6876-4C8C-83EA-4AA5453C5B65}" dt="2024-04-22T08:03:30.768" v="253" actId="27636"/>
          <ac:spMkLst>
            <pc:docMk/>
            <pc:sldMk cId="4186163029" sldId="260"/>
            <ac:spMk id="2" creationId="{ECC48FEB-7CCA-14A3-2515-7BBD46A40930}"/>
          </ac:spMkLst>
        </pc:spChg>
        <pc:spChg chg="del mod">
          <ac:chgData name="Samuel Borms" userId="30ec8ff67f179d95" providerId="LiveId" clId="{A10DABFF-6876-4C8C-83EA-4AA5453C5B65}" dt="2024-04-22T08:04:03.984" v="263" actId="478"/>
          <ac:spMkLst>
            <pc:docMk/>
            <pc:sldMk cId="4186163029" sldId="260"/>
            <ac:spMk id="3" creationId="{54BE8DF7-BC2E-2615-E237-450FA082FE13}"/>
          </ac:spMkLst>
        </pc:spChg>
        <pc:spChg chg="add mod ord">
          <ac:chgData name="Samuel Borms" userId="30ec8ff67f179d95" providerId="LiveId" clId="{A10DABFF-6876-4C8C-83EA-4AA5453C5B65}" dt="2024-04-22T08:50:17.303" v="1031" actId="14100"/>
          <ac:spMkLst>
            <pc:docMk/>
            <pc:sldMk cId="4186163029" sldId="260"/>
            <ac:spMk id="4" creationId="{73D4B952-AECD-90DC-63C5-43A29449540D}"/>
          </ac:spMkLst>
        </pc:spChg>
        <pc:picChg chg="mod">
          <ac:chgData name="Samuel Borms" userId="30ec8ff67f179d95" providerId="LiveId" clId="{A10DABFF-6876-4C8C-83EA-4AA5453C5B65}" dt="2024-04-22T08:09:34.977" v="360" actId="1076"/>
          <ac:picMkLst>
            <pc:docMk/>
            <pc:sldMk cId="4186163029" sldId="260"/>
            <ac:picMk id="2050" creationId="{DB90C71D-828C-257A-5F38-1C89A95EA481}"/>
          </ac:picMkLst>
        </pc:picChg>
        <pc:picChg chg="mod">
          <ac:chgData name="Samuel Borms" userId="30ec8ff67f179d95" providerId="LiveId" clId="{A10DABFF-6876-4C8C-83EA-4AA5453C5B65}" dt="2024-04-22T08:50:02.928" v="1030" actId="14100"/>
          <ac:picMkLst>
            <pc:docMk/>
            <pc:sldMk cId="4186163029" sldId="260"/>
            <ac:picMk id="2052" creationId="{79F51F8C-931C-998D-1D86-B4916DA3C58F}"/>
          </ac:picMkLst>
        </pc:picChg>
      </pc:sldChg>
      <pc:sldChg chg="del">
        <pc:chgData name="Samuel Borms" userId="30ec8ff67f179d95" providerId="LiveId" clId="{A10DABFF-6876-4C8C-83EA-4AA5453C5B65}" dt="2024-04-22T07:59:42.495" v="93" actId="47"/>
        <pc:sldMkLst>
          <pc:docMk/>
          <pc:sldMk cId="890797291" sldId="261"/>
        </pc:sldMkLst>
      </pc:sldChg>
      <pc:sldChg chg="modSp mod">
        <pc:chgData name="Samuel Borms" userId="30ec8ff67f179d95" providerId="LiveId" clId="{A10DABFF-6876-4C8C-83EA-4AA5453C5B65}" dt="2024-04-22T08:34:54.492" v="975" actId="14100"/>
        <pc:sldMkLst>
          <pc:docMk/>
          <pc:sldMk cId="3337852902" sldId="262"/>
        </pc:sldMkLst>
        <pc:spChg chg="mod">
          <ac:chgData name="Samuel Borms" userId="30ec8ff67f179d95" providerId="LiveId" clId="{A10DABFF-6876-4C8C-83EA-4AA5453C5B65}" dt="2024-04-22T08:28:03.644" v="725" actId="113"/>
          <ac:spMkLst>
            <pc:docMk/>
            <pc:sldMk cId="3337852902" sldId="262"/>
            <ac:spMk id="2" creationId="{ECC48FEB-7CCA-14A3-2515-7BBD46A40930}"/>
          </ac:spMkLst>
        </pc:spChg>
        <pc:spChg chg="mod">
          <ac:chgData name="Samuel Borms" userId="30ec8ff67f179d95" providerId="LiveId" clId="{A10DABFF-6876-4C8C-83EA-4AA5453C5B65}" dt="2024-04-22T08:32:12.432" v="937" actId="20577"/>
          <ac:spMkLst>
            <pc:docMk/>
            <pc:sldMk cId="3337852902" sldId="262"/>
            <ac:spMk id="3" creationId="{54BE8DF7-BC2E-2615-E237-450FA082FE13}"/>
          </ac:spMkLst>
        </pc:spChg>
        <pc:picChg chg="mod">
          <ac:chgData name="Samuel Borms" userId="30ec8ff67f179d95" providerId="LiveId" clId="{A10DABFF-6876-4C8C-83EA-4AA5453C5B65}" dt="2024-04-22T08:34:54.492" v="975" actId="14100"/>
          <ac:picMkLst>
            <pc:docMk/>
            <pc:sldMk cId="3337852902" sldId="262"/>
            <ac:picMk id="5" creationId="{0E6B40B4-588B-D5DE-F9A2-B24F74236DA3}"/>
          </ac:picMkLst>
        </pc:picChg>
      </pc:sldChg>
      <pc:sldChg chg="addSp delSp modSp mod">
        <pc:chgData name="Samuel Borms" userId="30ec8ff67f179d95" providerId="LiveId" clId="{A10DABFF-6876-4C8C-83EA-4AA5453C5B65}" dt="2024-04-22T08:35:34.471" v="1005" actId="1035"/>
        <pc:sldMkLst>
          <pc:docMk/>
          <pc:sldMk cId="1364063654" sldId="263"/>
        </pc:sldMkLst>
        <pc:spChg chg="mod">
          <ac:chgData name="Samuel Borms" userId="30ec8ff67f179d95" providerId="LiveId" clId="{A10DABFF-6876-4C8C-83EA-4AA5453C5B65}" dt="2024-04-22T08:28:10.264" v="729" actId="20577"/>
          <ac:spMkLst>
            <pc:docMk/>
            <pc:sldMk cId="1364063654" sldId="263"/>
            <ac:spMk id="2" creationId="{ECC48FEB-7CCA-14A3-2515-7BBD46A40930}"/>
          </ac:spMkLst>
        </pc:spChg>
        <pc:spChg chg="del mod">
          <ac:chgData name="Samuel Borms" userId="30ec8ff67f179d95" providerId="LiveId" clId="{A10DABFF-6876-4C8C-83EA-4AA5453C5B65}" dt="2024-04-22T08:33:34.799" v="956" actId="478"/>
          <ac:spMkLst>
            <pc:docMk/>
            <pc:sldMk cId="1364063654" sldId="263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33:21.675" v="950"/>
          <ac:spMkLst>
            <pc:docMk/>
            <pc:sldMk cId="1364063654" sldId="263"/>
            <ac:spMk id="4" creationId="{66521A64-04D7-7F1A-9F8B-7974BDD02992}"/>
          </ac:spMkLst>
        </pc:spChg>
        <pc:spChg chg="add mod">
          <ac:chgData name="Samuel Borms" userId="30ec8ff67f179d95" providerId="LiveId" clId="{A10DABFF-6876-4C8C-83EA-4AA5453C5B65}" dt="2024-04-22T08:35:21.287" v="1003" actId="14100"/>
          <ac:spMkLst>
            <pc:docMk/>
            <pc:sldMk cId="1364063654" sldId="263"/>
            <ac:spMk id="5" creationId="{EFF65C13-281C-4F67-99FD-0C8FE03E4753}"/>
          </ac:spMkLst>
        </pc:spChg>
        <pc:picChg chg="mod">
          <ac:chgData name="Samuel Borms" userId="30ec8ff67f179d95" providerId="LiveId" clId="{A10DABFF-6876-4C8C-83EA-4AA5453C5B65}" dt="2024-04-22T08:35:34.471" v="1005" actId="1035"/>
          <ac:picMkLst>
            <pc:docMk/>
            <pc:sldMk cId="1364063654" sldId="263"/>
            <ac:picMk id="3074" creationId="{D48CF9B2-11CD-BD2D-8489-414D45C89649}"/>
          </ac:picMkLst>
        </pc:picChg>
      </pc:sldChg>
      <pc:sldChg chg="del">
        <pc:chgData name="Samuel Borms" userId="30ec8ff67f179d95" providerId="LiveId" clId="{A10DABFF-6876-4C8C-83EA-4AA5453C5B65}" dt="2024-04-22T08:26:50.829" v="687" actId="47"/>
        <pc:sldMkLst>
          <pc:docMk/>
          <pc:sldMk cId="2760252631" sldId="264"/>
        </pc:sldMkLst>
      </pc:sldChg>
      <pc:sldChg chg="addSp delSp modSp mod">
        <pc:chgData name="Samuel Borms" userId="30ec8ff67f179d95" providerId="LiveId" clId="{A10DABFF-6876-4C8C-83EA-4AA5453C5B65}" dt="2024-04-22T08:36:08.693" v="1015" actId="1036"/>
        <pc:sldMkLst>
          <pc:docMk/>
          <pc:sldMk cId="471800724" sldId="265"/>
        </pc:sldMkLst>
        <pc:spChg chg="mod">
          <ac:chgData name="Samuel Borms" userId="30ec8ff67f179d95" providerId="LiveId" clId="{A10DABFF-6876-4C8C-83EA-4AA5453C5B65}" dt="2024-04-22T08:28:17.526" v="733" actId="20577"/>
          <ac:spMkLst>
            <pc:docMk/>
            <pc:sldMk cId="471800724" sldId="265"/>
            <ac:spMk id="2" creationId="{ECC48FEB-7CCA-14A3-2515-7BBD46A40930}"/>
          </ac:spMkLst>
        </pc:spChg>
        <pc:spChg chg="del mod">
          <ac:chgData name="Samuel Borms" userId="30ec8ff67f179d95" providerId="LiveId" clId="{A10DABFF-6876-4C8C-83EA-4AA5453C5B65}" dt="2024-04-22T08:33:51.216" v="961" actId="478"/>
          <ac:spMkLst>
            <pc:docMk/>
            <pc:sldMk cId="471800724" sldId="265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36:04.050" v="1008" actId="14100"/>
          <ac:spMkLst>
            <pc:docMk/>
            <pc:sldMk cId="471800724" sldId="265"/>
            <ac:spMk id="4" creationId="{EFBA0C7B-0D53-31AD-BD36-3D86625C751A}"/>
          </ac:spMkLst>
        </pc:spChg>
        <pc:picChg chg="mod">
          <ac:chgData name="Samuel Borms" userId="30ec8ff67f179d95" providerId="LiveId" clId="{A10DABFF-6876-4C8C-83EA-4AA5453C5B65}" dt="2024-04-22T08:36:08.693" v="1015" actId="1036"/>
          <ac:picMkLst>
            <pc:docMk/>
            <pc:sldMk cId="471800724" sldId="265"/>
            <ac:picMk id="4098" creationId="{3856E190-0D07-671C-316C-8900F94553D2}"/>
          </ac:picMkLst>
        </pc:picChg>
      </pc:sldChg>
      <pc:sldChg chg="del">
        <pc:chgData name="Samuel Borms" userId="30ec8ff67f179d95" providerId="LiveId" clId="{A10DABFF-6876-4C8C-83EA-4AA5453C5B65}" dt="2024-04-22T08:28:23.062" v="734" actId="47"/>
        <pc:sldMkLst>
          <pc:docMk/>
          <pc:sldMk cId="1889653960" sldId="266"/>
        </pc:sldMkLst>
      </pc:sldChg>
      <pc:sldChg chg="addSp delSp modSp mod">
        <pc:chgData name="Samuel Borms" userId="30ec8ff67f179d95" providerId="LiveId" clId="{A10DABFF-6876-4C8C-83EA-4AA5453C5B65}" dt="2024-04-22T08:36:20.717" v="1019" actId="12788"/>
        <pc:sldMkLst>
          <pc:docMk/>
          <pc:sldMk cId="426722174" sldId="267"/>
        </pc:sldMkLst>
        <pc:spChg chg="mod">
          <ac:chgData name="Samuel Borms" userId="30ec8ff67f179d95" providerId="LiveId" clId="{A10DABFF-6876-4C8C-83EA-4AA5453C5B65}" dt="2024-04-22T08:28:37.588" v="744" actId="14100"/>
          <ac:spMkLst>
            <pc:docMk/>
            <pc:sldMk cId="426722174" sldId="267"/>
            <ac:spMk id="2" creationId="{ECC48FEB-7CCA-14A3-2515-7BBD46A40930}"/>
          </ac:spMkLst>
        </pc:spChg>
        <pc:spChg chg="del mod">
          <ac:chgData name="Samuel Borms" userId="30ec8ff67f179d95" providerId="LiveId" clId="{A10DABFF-6876-4C8C-83EA-4AA5453C5B65}" dt="2024-04-22T08:34:42.511" v="974" actId="478"/>
          <ac:spMkLst>
            <pc:docMk/>
            <pc:sldMk cId="426722174" sldId="267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34:16.348" v="969"/>
          <ac:spMkLst>
            <pc:docMk/>
            <pc:sldMk cId="426722174" sldId="267"/>
            <ac:spMk id="4" creationId="{6B75995E-B5E8-7FBB-E3B3-09BA4BC9DC85}"/>
          </ac:spMkLst>
        </pc:spChg>
        <pc:spChg chg="add mod">
          <ac:chgData name="Samuel Borms" userId="30ec8ff67f179d95" providerId="LiveId" clId="{A10DABFF-6876-4C8C-83EA-4AA5453C5B65}" dt="2024-04-22T08:36:14.372" v="1016" actId="14100"/>
          <ac:spMkLst>
            <pc:docMk/>
            <pc:sldMk cId="426722174" sldId="267"/>
            <ac:spMk id="5" creationId="{F907EDA2-4EE1-F355-E39E-4B2BDF5A3150}"/>
          </ac:spMkLst>
        </pc:spChg>
        <pc:picChg chg="mod">
          <ac:chgData name="Samuel Borms" userId="30ec8ff67f179d95" providerId="LiveId" clId="{A10DABFF-6876-4C8C-83EA-4AA5453C5B65}" dt="2024-04-22T08:36:20.717" v="1019" actId="12788"/>
          <ac:picMkLst>
            <pc:docMk/>
            <pc:sldMk cId="426722174" sldId="267"/>
            <ac:picMk id="5122" creationId="{A352829A-796C-1473-4CA2-FAB9CEB1B867}"/>
          </ac:picMkLst>
        </pc:picChg>
      </pc:sldChg>
      <pc:sldChg chg="modSp mod">
        <pc:chgData name="Samuel Borms" userId="30ec8ff67f179d95" providerId="LiveId" clId="{A10DABFF-6876-4C8C-83EA-4AA5453C5B65}" dt="2024-04-22T08:33:04.621" v="948" actId="1035"/>
        <pc:sldMkLst>
          <pc:docMk/>
          <pc:sldMk cId="3759434293" sldId="268"/>
        </pc:sldMkLst>
        <pc:spChg chg="mod">
          <ac:chgData name="Samuel Borms" userId="30ec8ff67f179d95" providerId="LiveId" clId="{A10DABFF-6876-4C8C-83EA-4AA5453C5B65}" dt="2024-04-22T08:20:42.014" v="579" actId="113"/>
          <ac:spMkLst>
            <pc:docMk/>
            <pc:sldMk cId="3759434293" sldId="268"/>
            <ac:spMk id="3" creationId="{54BE8DF7-BC2E-2615-E237-450FA082FE13}"/>
          </ac:spMkLst>
        </pc:spChg>
        <pc:picChg chg="mod">
          <ac:chgData name="Samuel Borms" userId="30ec8ff67f179d95" providerId="LiveId" clId="{A10DABFF-6876-4C8C-83EA-4AA5453C5B65}" dt="2024-04-22T08:33:04.621" v="948" actId="1035"/>
          <ac:picMkLst>
            <pc:docMk/>
            <pc:sldMk cId="3759434293" sldId="268"/>
            <ac:picMk id="6146" creationId="{91AD8224-CB48-F8EA-E425-157FB0862362}"/>
          </ac:picMkLst>
        </pc:picChg>
      </pc:sldChg>
      <pc:sldChg chg="addSp delSp modSp mod">
        <pc:chgData name="Samuel Borms" userId="30ec8ff67f179d95" providerId="LiveId" clId="{A10DABFF-6876-4C8C-83EA-4AA5453C5B65}" dt="2024-04-22T08:20:44.752" v="580" actId="113"/>
        <pc:sldMkLst>
          <pc:docMk/>
          <pc:sldMk cId="2494119080" sldId="269"/>
        </pc:sldMkLst>
        <pc:spChg chg="del mod">
          <ac:chgData name="Samuel Borms" userId="30ec8ff67f179d95" providerId="LiveId" clId="{A10DABFF-6876-4C8C-83EA-4AA5453C5B65}" dt="2024-04-22T08:18:54.071" v="557" actId="478"/>
          <ac:spMkLst>
            <pc:docMk/>
            <pc:sldMk cId="2494119080" sldId="269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20:44.752" v="580" actId="113"/>
          <ac:spMkLst>
            <pc:docMk/>
            <pc:sldMk cId="2494119080" sldId="269"/>
            <ac:spMk id="4" creationId="{18464769-7B64-331B-2C1E-571DDA72A207}"/>
          </ac:spMkLst>
        </pc:spChg>
        <pc:picChg chg="mod">
          <ac:chgData name="Samuel Borms" userId="30ec8ff67f179d95" providerId="LiveId" clId="{A10DABFF-6876-4C8C-83EA-4AA5453C5B65}" dt="2024-04-22T08:19:35.061" v="577" actId="12788"/>
          <ac:picMkLst>
            <pc:docMk/>
            <pc:sldMk cId="2494119080" sldId="269"/>
            <ac:picMk id="7170" creationId="{E9DE8515-B989-DFFC-1CA0-248812C43712}"/>
          </ac:picMkLst>
        </pc:picChg>
      </pc:sldChg>
      <pc:sldChg chg="addSp delSp modSp mod">
        <pc:chgData name="Samuel Borms" userId="30ec8ff67f179d95" providerId="LiveId" clId="{A10DABFF-6876-4C8C-83EA-4AA5453C5B65}" dt="2024-04-22T08:20:51.398" v="581" actId="113"/>
        <pc:sldMkLst>
          <pc:docMk/>
          <pc:sldMk cId="446035684" sldId="270"/>
        </pc:sldMkLst>
        <pc:spChg chg="del mod">
          <ac:chgData name="Samuel Borms" userId="30ec8ff67f179d95" providerId="LiveId" clId="{A10DABFF-6876-4C8C-83EA-4AA5453C5B65}" dt="2024-04-22T08:19:10.093" v="565" actId="478"/>
          <ac:spMkLst>
            <pc:docMk/>
            <pc:sldMk cId="446035684" sldId="270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20:51.398" v="581" actId="113"/>
          <ac:spMkLst>
            <pc:docMk/>
            <pc:sldMk cId="446035684" sldId="270"/>
            <ac:spMk id="4" creationId="{85BC1259-E949-A8DB-5545-6A2B7AA4070D}"/>
          </ac:spMkLst>
        </pc:spChg>
        <pc:picChg chg="mod">
          <ac:chgData name="Samuel Borms" userId="30ec8ff67f179d95" providerId="LiveId" clId="{A10DABFF-6876-4C8C-83EA-4AA5453C5B65}" dt="2024-04-22T08:19:38.826" v="578" actId="12788"/>
          <ac:picMkLst>
            <pc:docMk/>
            <pc:sldMk cId="446035684" sldId="270"/>
            <ac:picMk id="8194" creationId="{4E68A052-6513-C439-A691-9B0217ACE876}"/>
          </ac:picMkLst>
        </pc:picChg>
      </pc:sldChg>
      <pc:sldChg chg="addSp delSp modSp mod ord">
        <pc:chgData name="Samuel Borms" userId="30ec8ff67f179d95" providerId="LiveId" clId="{A10DABFF-6876-4C8C-83EA-4AA5453C5B65}" dt="2024-04-22T08:32:52.824" v="947" actId="20577"/>
        <pc:sldMkLst>
          <pc:docMk/>
          <pc:sldMk cId="3496142891" sldId="271"/>
        </pc:sldMkLst>
        <pc:spChg chg="del mod">
          <ac:chgData name="Samuel Borms" userId="30ec8ff67f179d95" providerId="LiveId" clId="{A10DABFF-6876-4C8C-83EA-4AA5453C5B65}" dt="2024-04-22T08:22:32.164" v="592" actId="478"/>
          <ac:spMkLst>
            <pc:docMk/>
            <pc:sldMk cId="3496142891" sldId="271"/>
            <ac:spMk id="3" creationId="{54BE8DF7-BC2E-2615-E237-450FA082FE13}"/>
          </ac:spMkLst>
        </pc:spChg>
        <pc:spChg chg="add mod">
          <ac:chgData name="Samuel Borms" userId="30ec8ff67f179d95" providerId="LiveId" clId="{A10DABFF-6876-4C8C-83EA-4AA5453C5B65}" dt="2024-04-22T08:32:52.824" v="947" actId="20577"/>
          <ac:spMkLst>
            <pc:docMk/>
            <pc:sldMk cId="3496142891" sldId="271"/>
            <ac:spMk id="4" creationId="{DFDB0231-3C93-E53A-8348-7249B08F068A}"/>
          </ac:spMkLst>
        </pc:spChg>
        <pc:picChg chg="mod">
          <ac:chgData name="Samuel Borms" userId="30ec8ff67f179d95" providerId="LiveId" clId="{A10DABFF-6876-4C8C-83EA-4AA5453C5B65}" dt="2024-04-22T08:22:55.181" v="603" actId="12788"/>
          <ac:picMkLst>
            <pc:docMk/>
            <pc:sldMk cId="3496142891" sldId="271"/>
            <ac:picMk id="9220" creationId="{2442331A-138F-420A-9DAB-C5DA984774CC}"/>
          </ac:picMkLst>
        </pc:picChg>
      </pc:sldChg>
      <pc:sldChg chg="modSp mod">
        <pc:chgData name="Samuel Borms" userId="30ec8ff67f179d95" providerId="LiveId" clId="{A10DABFF-6876-4C8C-83EA-4AA5453C5B65}" dt="2024-04-22T08:25:22.324" v="675" actId="27636"/>
        <pc:sldMkLst>
          <pc:docMk/>
          <pc:sldMk cId="1182761043" sldId="272"/>
        </pc:sldMkLst>
        <pc:spChg chg="mod">
          <ac:chgData name="Samuel Borms" userId="30ec8ff67f179d95" providerId="LiveId" clId="{A10DABFF-6876-4C8C-83EA-4AA5453C5B65}" dt="2024-04-22T08:25:08.941" v="669" actId="113"/>
          <ac:spMkLst>
            <pc:docMk/>
            <pc:sldMk cId="1182761043" sldId="272"/>
            <ac:spMk id="4" creationId="{C3C845CF-DEE4-7E4E-D4DD-69301AEDFD7D}"/>
          </ac:spMkLst>
        </pc:spChg>
        <pc:spChg chg="mod">
          <ac:chgData name="Samuel Borms" userId="30ec8ff67f179d95" providerId="LiveId" clId="{A10DABFF-6876-4C8C-83EA-4AA5453C5B65}" dt="2024-04-22T08:25:22.324" v="675" actId="27636"/>
          <ac:spMkLst>
            <pc:docMk/>
            <pc:sldMk cId="1182761043" sldId="272"/>
            <ac:spMk id="6" creationId="{51D835E5-05F5-DD11-1557-8826379FA091}"/>
          </ac:spMkLst>
        </pc:spChg>
      </pc:sldChg>
      <pc:sldChg chg="modSp mod">
        <pc:chgData name="Samuel Borms" userId="30ec8ff67f179d95" providerId="LiveId" clId="{A10DABFF-6876-4C8C-83EA-4AA5453C5B65}" dt="2024-04-22T08:15:01.230" v="524" actId="242"/>
        <pc:sldMkLst>
          <pc:docMk/>
          <pc:sldMk cId="1098876586" sldId="273"/>
        </pc:sldMkLst>
        <pc:spChg chg="mod">
          <ac:chgData name="Samuel Borms" userId="30ec8ff67f179d95" providerId="LiveId" clId="{A10DABFF-6876-4C8C-83EA-4AA5453C5B65}" dt="2024-04-22T08:15:01.230" v="524" actId="242"/>
          <ac:spMkLst>
            <pc:docMk/>
            <pc:sldMk cId="1098876586" sldId="273"/>
            <ac:spMk id="2" creationId="{6FE772D5-9450-844B-C284-5EC281D028ED}"/>
          </ac:spMkLst>
        </pc:spChg>
      </pc:sldChg>
      <pc:sldChg chg="addSp delSp modSp mod ord setBg modClrScheme chgLayout">
        <pc:chgData name="Samuel Borms" userId="30ec8ff67f179d95" providerId="LiveId" clId="{A10DABFF-6876-4C8C-83EA-4AA5453C5B65}" dt="2024-04-22T08:02:10.252" v="194" actId="12788"/>
        <pc:sldMkLst>
          <pc:docMk/>
          <pc:sldMk cId="1795740268" sldId="274"/>
        </pc:sldMkLst>
        <pc:spChg chg="mod ord">
          <ac:chgData name="Samuel Borms" userId="30ec8ff67f179d95" providerId="LiveId" clId="{A10DABFF-6876-4C8C-83EA-4AA5453C5B65}" dt="2024-04-22T08:02:10.252" v="194" actId="12788"/>
          <ac:spMkLst>
            <pc:docMk/>
            <pc:sldMk cId="1795740268" sldId="274"/>
            <ac:spMk id="2" creationId="{ECC48FEB-7CCA-14A3-2515-7BBD46A40930}"/>
          </ac:spMkLst>
        </pc:spChg>
        <pc:spChg chg="add del mod or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3" creationId="{A5EB008B-501C-BE1E-686C-BFBE244D3CCA}"/>
          </ac:spMkLst>
        </pc:spChg>
        <pc:spChg chg="add del mod or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4" creationId="{D7E2170A-B8B9-E5D6-8F21-970ABA11D39B}"/>
          </ac:spMkLst>
        </pc:spChg>
        <pc:spChg chg="del mod">
          <ac:chgData name="Samuel Borms" userId="30ec8ff67f179d95" providerId="LiveId" clId="{A10DABFF-6876-4C8C-83EA-4AA5453C5B65}" dt="2024-04-22T08:00:53.724" v="126" actId="478"/>
          <ac:spMkLst>
            <pc:docMk/>
            <pc:sldMk cId="1795740268" sldId="274"/>
            <ac:spMk id="5" creationId="{AD7E6270-3DCE-838C-ADD0-443724C64A0F}"/>
          </ac:spMkLst>
        </pc:spChg>
        <pc:spChg chg="ad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11" creationId="{25C8D2C1-DA83-420D-9635-D52CE066B5DA}"/>
          </ac:spMkLst>
        </pc:spChg>
        <pc:spChg chg="ad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13" creationId="{434F74C9-6A0B-409E-AD1C-45B58BE91BB8}"/>
          </ac:spMkLst>
        </pc:spChg>
        <pc:spChg chg="ad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17" creationId="{B76D919A-FC3E-4B4E-BAF0-ED6CFB8DC4AE}"/>
          </ac:spMkLst>
        </pc:spChg>
        <pc:spChg chg="add">
          <ac:chgData name="Samuel Borms" userId="30ec8ff67f179d95" providerId="LiveId" clId="{A10DABFF-6876-4C8C-83EA-4AA5453C5B65}" dt="2024-04-22T08:00:24.775" v="99" actId="26606"/>
          <ac:spMkLst>
            <pc:docMk/>
            <pc:sldMk cId="1795740268" sldId="274"/>
            <ac:spMk id="19" creationId="{8F66ACBD-1C82-4782-AA7C-05504DD7DE77}"/>
          </ac:spMkLst>
        </pc:spChg>
        <pc:picChg chg="add">
          <ac:chgData name="Samuel Borms" userId="30ec8ff67f179d95" providerId="LiveId" clId="{A10DABFF-6876-4C8C-83EA-4AA5453C5B65}" dt="2024-04-22T08:00:24.775" v="99" actId="26606"/>
          <ac:picMkLst>
            <pc:docMk/>
            <pc:sldMk cId="1795740268" sldId="274"/>
            <ac:picMk id="7" creationId="{D0AE9F9E-57AC-5E38-96DA-7CF7DA3F5F64}"/>
          </ac:picMkLst>
        </pc:picChg>
        <pc:picChg chg="del">
          <ac:chgData name="Samuel Borms" userId="30ec8ff67f179d95" providerId="LiveId" clId="{A10DABFF-6876-4C8C-83EA-4AA5453C5B65}" dt="2024-04-22T07:49:00.362" v="11" actId="478"/>
          <ac:picMkLst>
            <pc:docMk/>
            <pc:sldMk cId="1795740268" sldId="274"/>
            <ac:picMk id="1026" creationId="{798A7A7A-B5F2-B31A-8C0C-AB34C3947C28}"/>
          </ac:picMkLst>
        </pc:picChg>
        <pc:cxnChg chg="add">
          <ac:chgData name="Samuel Borms" userId="30ec8ff67f179d95" providerId="LiveId" clId="{A10DABFF-6876-4C8C-83EA-4AA5453C5B65}" dt="2024-04-22T08:00:24.775" v="99" actId="26606"/>
          <ac:cxnSpMkLst>
            <pc:docMk/>
            <pc:sldMk cId="1795740268" sldId="274"/>
            <ac:cxnSpMk id="15" creationId="{F5486A9D-1265-4B57-91E6-68E666B978BC}"/>
          </ac:cxnSpMkLst>
        </pc:cxnChg>
      </pc:sldChg>
      <pc:sldChg chg="delSp modSp add mod ord">
        <pc:chgData name="Samuel Borms" userId="30ec8ff67f179d95" providerId="LiveId" clId="{A10DABFF-6876-4C8C-83EA-4AA5453C5B65}" dt="2024-04-22T07:48:44.568" v="10" actId="12789"/>
        <pc:sldMkLst>
          <pc:docMk/>
          <pc:sldMk cId="4285742623" sldId="275"/>
        </pc:sldMkLst>
        <pc:spChg chg="del">
          <ac:chgData name="Samuel Borms" userId="30ec8ff67f179d95" providerId="LiveId" clId="{A10DABFF-6876-4C8C-83EA-4AA5453C5B65}" dt="2024-04-22T07:47:17.858" v="6" actId="478"/>
          <ac:spMkLst>
            <pc:docMk/>
            <pc:sldMk cId="4285742623" sldId="275"/>
            <ac:spMk id="2" creationId="{ECC48FEB-7CCA-14A3-2515-7BBD46A40930}"/>
          </ac:spMkLst>
        </pc:spChg>
        <pc:spChg chg="del">
          <ac:chgData name="Samuel Borms" userId="30ec8ff67f179d95" providerId="LiveId" clId="{A10DABFF-6876-4C8C-83EA-4AA5453C5B65}" dt="2024-04-22T07:47:15.495" v="5" actId="478"/>
          <ac:spMkLst>
            <pc:docMk/>
            <pc:sldMk cId="4285742623" sldId="275"/>
            <ac:spMk id="5" creationId="{AD7E6270-3DCE-838C-ADD0-443724C64A0F}"/>
          </ac:spMkLst>
        </pc:spChg>
        <pc:picChg chg="mod">
          <ac:chgData name="Samuel Borms" userId="30ec8ff67f179d95" providerId="LiveId" clId="{A10DABFF-6876-4C8C-83EA-4AA5453C5B65}" dt="2024-04-22T07:48:44.568" v="10" actId="12789"/>
          <ac:picMkLst>
            <pc:docMk/>
            <pc:sldMk cId="4285742623" sldId="275"/>
            <ac:picMk id="1026" creationId="{798A7A7A-B5F2-B31A-8C0C-AB34C3947C28}"/>
          </ac:picMkLst>
        </pc:picChg>
      </pc:sldChg>
      <pc:sldChg chg="addSp delSp modSp add mod">
        <pc:chgData name="Samuel Borms" userId="30ec8ff67f179d95" providerId="LiveId" clId="{A10DABFF-6876-4C8C-83EA-4AA5453C5B65}" dt="2024-04-22T08:49:50.079" v="1029" actId="113"/>
        <pc:sldMkLst>
          <pc:docMk/>
          <pc:sldMk cId="910178657" sldId="276"/>
        </pc:sldMkLst>
        <pc:spChg chg="mod">
          <ac:chgData name="Samuel Borms" userId="30ec8ff67f179d95" providerId="LiveId" clId="{A10DABFF-6876-4C8C-83EA-4AA5453C5B65}" dt="2024-04-22T07:58:39.135" v="65" actId="20577"/>
          <ac:spMkLst>
            <pc:docMk/>
            <pc:sldMk cId="910178657" sldId="276"/>
            <ac:spMk id="2" creationId="{ECC48FEB-7CCA-14A3-2515-7BBD46A40930}"/>
          </ac:spMkLst>
        </pc:spChg>
        <pc:spChg chg="mod">
          <ac:chgData name="Samuel Borms" userId="30ec8ff67f179d95" providerId="LiveId" clId="{A10DABFF-6876-4C8C-83EA-4AA5453C5B65}" dt="2024-04-22T08:49:50.079" v="1029" actId="113"/>
          <ac:spMkLst>
            <pc:docMk/>
            <pc:sldMk cId="910178657" sldId="276"/>
            <ac:spMk id="3" creationId="{54BE8DF7-BC2E-2615-E237-450FA082FE13}"/>
          </ac:spMkLst>
        </pc:spChg>
        <pc:picChg chg="add mod">
          <ac:chgData name="Samuel Borms" userId="30ec8ff67f179d95" providerId="LiveId" clId="{A10DABFF-6876-4C8C-83EA-4AA5453C5B65}" dt="2024-04-22T08:04:33.255" v="282" actId="1035"/>
          <ac:picMkLst>
            <pc:docMk/>
            <pc:sldMk cId="910178657" sldId="276"/>
            <ac:picMk id="4" creationId="{CA26585D-66FC-B234-5CA9-3BDCA92ABA1D}"/>
          </ac:picMkLst>
        </pc:picChg>
        <pc:picChg chg="del">
          <ac:chgData name="Samuel Borms" userId="30ec8ff67f179d95" providerId="LiveId" clId="{A10DABFF-6876-4C8C-83EA-4AA5453C5B65}" dt="2024-04-22T07:59:25.341" v="89" actId="478"/>
          <ac:picMkLst>
            <pc:docMk/>
            <pc:sldMk cId="910178657" sldId="276"/>
            <ac:picMk id="1028" creationId="{FCB3D9B3-F626-F20B-4ADC-566FE5A55CA1}"/>
          </ac:picMkLst>
        </pc:picChg>
        <pc:picChg chg="del">
          <ac:chgData name="Samuel Borms" userId="30ec8ff67f179d95" providerId="LiveId" clId="{A10DABFF-6876-4C8C-83EA-4AA5453C5B65}" dt="2024-04-22T07:59:26.045" v="90" actId="478"/>
          <ac:picMkLst>
            <pc:docMk/>
            <pc:sldMk cId="910178657" sldId="276"/>
            <ac:picMk id="1032" creationId="{A8F178F0-7D7E-8E81-7E58-A68640A7EF92}"/>
          </ac:picMkLst>
        </pc:picChg>
      </pc:sldChg>
      <pc:sldChg chg="delSp modSp add mod setBg delDesignElem">
        <pc:chgData name="Samuel Borms" userId="30ec8ff67f179d95" providerId="LiveId" clId="{A10DABFF-6876-4C8C-83EA-4AA5453C5B65}" dt="2024-04-22T08:13:29.145" v="500" actId="20577"/>
        <pc:sldMkLst>
          <pc:docMk/>
          <pc:sldMk cId="3614497407" sldId="277"/>
        </pc:sldMkLst>
        <pc:spChg chg="mod">
          <ac:chgData name="Samuel Borms" userId="30ec8ff67f179d95" providerId="LiveId" clId="{A10DABFF-6876-4C8C-83EA-4AA5453C5B65}" dt="2024-04-22T08:13:29.145" v="500" actId="20577"/>
          <ac:spMkLst>
            <pc:docMk/>
            <pc:sldMk cId="3614497407" sldId="277"/>
            <ac:spMk id="2" creationId="{ECC48FEB-7CCA-14A3-2515-7BBD46A40930}"/>
          </ac:spMkLst>
        </pc:spChg>
        <pc:spChg chg="del">
          <ac:chgData name="Samuel Borms" userId="30ec8ff67f179d95" providerId="LiveId" clId="{A10DABFF-6876-4C8C-83EA-4AA5453C5B65}" dt="2024-04-22T08:12:37.355" v="430"/>
          <ac:spMkLst>
            <pc:docMk/>
            <pc:sldMk cId="3614497407" sldId="277"/>
            <ac:spMk id="11" creationId="{25C8D2C1-DA83-420D-9635-D52CE066B5DA}"/>
          </ac:spMkLst>
        </pc:spChg>
        <pc:spChg chg="del">
          <ac:chgData name="Samuel Borms" userId="30ec8ff67f179d95" providerId="LiveId" clId="{A10DABFF-6876-4C8C-83EA-4AA5453C5B65}" dt="2024-04-22T08:12:37.355" v="430"/>
          <ac:spMkLst>
            <pc:docMk/>
            <pc:sldMk cId="3614497407" sldId="277"/>
            <ac:spMk id="13" creationId="{434F74C9-6A0B-409E-AD1C-45B58BE91BB8}"/>
          </ac:spMkLst>
        </pc:spChg>
        <pc:spChg chg="del">
          <ac:chgData name="Samuel Borms" userId="30ec8ff67f179d95" providerId="LiveId" clId="{A10DABFF-6876-4C8C-83EA-4AA5453C5B65}" dt="2024-04-22T08:12:37.355" v="430"/>
          <ac:spMkLst>
            <pc:docMk/>
            <pc:sldMk cId="3614497407" sldId="277"/>
            <ac:spMk id="17" creationId="{B76D919A-FC3E-4B4E-BAF0-ED6CFB8DC4AE}"/>
          </ac:spMkLst>
        </pc:spChg>
        <pc:spChg chg="del">
          <ac:chgData name="Samuel Borms" userId="30ec8ff67f179d95" providerId="LiveId" clId="{A10DABFF-6876-4C8C-83EA-4AA5453C5B65}" dt="2024-04-22T08:12:37.355" v="430"/>
          <ac:spMkLst>
            <pc:docMk/>
            <pc:sldMk cId="3614497407" sldId="277"/>
            <ac:spMk id="19" creationId="{8F66ACBD-1C82-4782-AA7C-05504DD7DE77}"/>
          </ac:spMkLst>
        </pc:spChg>
        <pc:cxnChg chg="del">
          <ac:chgData name="Samuel Borms" userId="30ec8ff67f179d95" providerId="LiveId" clId="{A10DABFF-6876-4C8C-83EA-4AA5453C5B65}" dt="2024-04-22T08:12:37.355" v="430"/>
          <ac:cxnSpMkLst>
            <pc:docMk/>
            <pc:sldMk cId="3614497407" sldId="277"/>
            <ac:cxnSpMk id="15" creationId="{F5486A9D-1265-4B57-91E6-68E666B978BC}"/>
          </ac:cxnSpMkLst>
        </pc:cxnChg>
      </pc:sldChg>
      <pc:sldChg chg="delSp modSp add mod ord">
        <pc:chgData name="Samuel Borms" userId="30ec8ff67f179d95" providerId="LiveId" clId="{A10DABFF-6876-4C8C-83EA-4AA5453C5B65}" dt="2024-04-22T08:32:28.744" v="940" actId="20577"/>
        <pc:sldMkLst>
          <pc:docMk/>
          <pc:sldMk cId="2836898218" sldId="278"/>
        </pc:sldMkLst>
        <pc:spChg chg="mod">
          <ac:chgData name="Samuel Borms" userId="30ec8ff67f179d95" providerId="LiveId" clId="{A10DABFF-6876-4C8C-83EA-4AA5453C5B65}" dt="2024-04-22T08:29:53.566" v="759" actId="20577"/>
          <ac:spMkLst>
            <pc:docMk/>
            <pc:sldMk cId="2836898218" sldId="278"/>
            <ac:spMk id="2" creationId="{ECC48FEB-7CCA-14A3-2515-7BBD46A40930}"/>
          </ac:spMkLst>
        </pc:spChg>
        <pc:spChg chg="mod">
          <ac:chgData name="Samuel Borms" userId="30ec8ff67f179d95" providerId="LiveId" clId="{A10DABFF-6876-4C8C-83EA-4AA5453C5B65}" dt="2024-04-22T08:32:28.744" v="940" actId="20577"/>
          <ac:spMkLst>
            <pc:docMk/>
            <pc:sldMk cId="2836898218" sldId="278"/>
            <ac:spMk id="3" creationId="{54BE8DF7-BC2E-2615-E237-450FA082FE13}"/>
          </ac:spMkLst>
        </pc:spChg>
        <pc:picChg chg="del">
          <ac:chgData name="Samuel Borms" userId="30ec8ff67f179d95" providerId="LiveId" clId="{A10DABFF-6876-4C8C-83EA-4AA5453C5B65}" dt="2024-04-22T08:29:55.719" v="760" actId="478"/>
          <ac:picMkLst>
            <pc:docMk/>
            <pc:sldMk cId="2836898218" sldId="278"/>
            <ac:picMk id="5" creationId="{0E6B40B4-588B-D5DE-F9A2-B24F74236DA3}"/>
          </ac:picMkLst>
        </pc:picChg>
      </pc:sldChg>
      <pc:sldChg chg="delSp modSp add mod">
        <pc:chgData name="Samuel Borms" userId="30ec8ff67f179d95" providerId="LiveId" clId="{A10DABFF-6876-4C8C-83EA-4AA5453C5B65}" dt="2024-04-22T08:52:19.819" v="1131" actId="113"/>
        <pc:sldMkLst>
          <pc:docMk/>
          <pc:sldMk cId="3425320260" sldId="279"/>
        </pc:sldMkLst>
        <pc:spChg chg="mod">
          <ac:chgData name="Samuel Borms" userId="30ec8ff67f179d95" providerId="LiveId" clId="{A10DABFF-6876-4C8C-83EA-4AA5453C5B65}" dt="2024-04-22T08:51:56.845" v="1077" actId="20577"/>
          <ac:spMkLst>
            <pc:docMk/>
            <pc:sldMk cId="3425320260" sldId="279"/>
            <ac:spMk id="2" creationId="{ECC48FEB-7CCA-14A3-2515-7BBD46A40930}"/>
          </ac:spMkLst>
        </pc:spChg>
        <pc:spChg chg="mod">
          <ac:chgData name="Samuel Borms" userId="30ec8ff67f179d95" providerId="LiveId" clId="{A10DABFF-6876-4C8C-83EA-4AA5453C5B65}" dt="2024-04-22T08:52:19.819" v="1131" actId="113"/>
          <ac:spMkLst>
            <pc:docMk/>
            <pc:sldMk cId="3425320260" sldId="279"/>
            <ac:spMk id="4" creationId="{73D4B952-AECD-90DC-63C5-43A29449540D}"/>
          </ac:spMkLst>
        </pc:spChg>
        <pc:picChg chg="del">
          <ac:chgData name="Samuel Borms" userId="30ec8ff67f179d95" providerId="LiveId" clId="{A10DABFF-6876-4C8C-83EA-4AA5453C5B65}" dt="2024-04-22T08:51:48.658" v="1034" actId="478"/>
          <ac:picMkLst>
            <pc:docMk/>
            <pc:sldMk cId="3425320260" sldId="279"/>
            <ac:picMk id="2050" creationId="{DB90C71D-828C-257A-5F38-1C89A95EA481}"/>
          </ac:picMkLst>
        </pc:picChg>
        <pc:picChg chg="del">
          <ac:chgData name="Samuel Borms" userId="30ec8ff67f179d95" providerId="LiveId" clId="{A10DABFF-6876-4C8C-83EA-4AA5453C5B65}" dt="2024-04-22T08:51:48.178" v="1033" actId="478"/>
          <ac:picMkLst>
            <pc:docMk/>
            <pc:sldMk cId="3425320260" sldId="279"/>
            <ac:picMk id="2052" creationId="{79F51F8C-931C-998D-1D86-B4916DA3C5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16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544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573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9167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967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153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0726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3763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250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159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4430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B8A7857-5502-440E-B329-EE5162E17E1E}" type="datetimeFigureOut">
              <a:rPr lang="en-BE" smtClean="0"/>
              <a:t>22/04/2024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752736-99EE-437A-98E7-8BC9CDC0B5CA}" type="slidenum">
              <a:rPr lang="en-BE" smtClean="0"/>
              <a:t>‹#›</a:t>
            </a:fld>
            <a:endParaRPr lang="en-B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6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84483-FD36-8E04-D55D-025D3367C9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</a:t>
            </a:r>
            <a:br>
              <a:rPr lang="en-US" dirty="0"/>
            </a:br>
            <a:r>
              <a:rPr lang="en-US" b="1" dirty="0"/>
              <a:t>computer vision</a:t>
            </a:r>
            <a:endParaRPr lang="en-BE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32DA-7177-FED1-925F-7CC9C1E286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WORKSHOP by Maarten </a:t>
            </a:r>
            <a:r>
              <a:rPr lang="en-US" dirty="0" err="1"/>
              <a:t>Knaepen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26375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5749" y="872801"/>
            <a:ext cx="11601451" cy="508984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 the first layer, the model detects diagonal, horizontal, and vertical edges, along with various gradients.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learned features serve as basic building blocks for computer vision tasks and resemble human visual perception and handcrafted computer vision features.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791951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1</a:t>
            </a:r>
            <a:endParaRPr lang="en-BE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40B4-588B-D5DE-F9A2-B24F74236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879" y="2038350"/>
            <a:ext cx="4606243" cy="471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777566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2</a:t>
            </a:r>
            <a:endParaRPr lang="en-BE" dirty="0"/>
          </a:p>
        </p:txBody>
      </p:sp>
      <p:pic>
        <p:nvPicPr>
          <p:cNvPr id="3074" name="Picture 2" descr="Activations of the second layer of a CNN">
            <a:extLst>
              <a:ext uri="{FF2B5EF4-FFF2-40B4-BE49-F238E27FC236}">
                <a16:creationId xmlns:a16="http://schemas.microsoft.com/office/drawing/2014/main" id="{D48CF9B2-11CD-BD2D-8489-414D45C89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51" y="1838325"/>
            <a:ext cx="10027298" cy="47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F65C13-281C-4F67-99FD-0C8FE03E4753}"/>
              </a:ext>
            </a:extLst>
          </p:cNvPr>
          <p:cNvSpPr txBox="1">
            <a:spLocks/>
          </p:cNvSpPr>
          <p:nvPr/>
        </p:nvSpPr>
        <p:spPr>
          <a:xfrm>
            <a:off x="285749" y="872802"/>
            <a:ext cx="11777566" cy="1651324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This layers d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etects corners, lines, circles, and patterns, built from layer 1 building blocks.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Corresponding patches from actual images illustrate feature matches, like gradients and textures from sunsets.</a:t>
            </a:r>
          </a:p>
        </p:txBody>
      </p:sp>
    </p:spTree>
    <p:extLst>
      <p:ext uri="{BB962C8B-B14F-4D97-AF65-F5344CB8AC3E}">
        <p14:creationId xmlns:p14="http://schemas.microsoft.com/office/powerpoint/2010/main" val="136406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692590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 3</a:t>
            </a:r>
            <a:endParaRPr lang="en-BE" dirty="0"/>
          </a:p>
        </p:txBody>
      </p:sp>
      <p:pic>
        <p:nvPicPr>
          <p:cNvPr id="4098" name="Picture 2" descr="Activations of the third layer of a CNN">
            <a:extLst>
              <a:ext uri="{FF2B5EF4-FFF2-40B4-BE49-F238E27FC236}">
                <a16:creationId xmlns:a16="http://schemas.microsoft.com/office/drawing/2014/main" id="{3856E190-0D07-671C-316C-8900F945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8" y="1612252"/>
            <a:ext cx="11531365" cy="434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BA0C7B-0D53-31AD-BD36-3D86625C751A}"/>
              </a:ext>
            </a:extLst>
          </p:cNvPr>
          <p:cNvSpPr txBox="1">
            <a:spLocks/>
          </p:cNvSpPr>
          <p:nvPr/>
        </p:nvSpPr>
        <p:spPr>
          <a:xfrm>
            <a:off x="285749" y="872801"/>
            <a:ext cx="11601451" cy="1413199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Righthand side of the picture: Features identify higher-level semantic components like car wheels, text, and flower petals.</a:t>
            </a:r>
          </a:p>
        </p:txBody>
      </p:sp>
    </p:spTree>
    <p:extLst>
      <p:ext uri="{BB962C8B-B14F-4D97-AF65-F5344CB8AC3E}">
        <p14:creationId xmlns:p14="http://schemas.microsoft.com/office/powerpoint/2010/main" val="471800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20527" cy="857250"/>
          </a:xfrm>
        </p:spPr>
        <p:txBody>
          <a:bodyPr>
            <a:normAutofit/>
          </a:bodyPr>
          <a:lstStyle/>
          <a:p>
            <a:r>
              <a:rPr lang="en-US" dirty="0"/>
              <a:t>What our image recognizer learned – </a:t>
            </a:r>
            <a:r>
              <a:rPr lang="en-US" b="1" dirty="0"/>
              <a:t>Layers 4-5</a:t>
            </a:r>
            <a:endParaRPr lang="en-BE" dirty="0"/>
          </a:p>
        </p:txBody>
      </p:sp>
      <p:pic>
        <p:nvPicPr>
          <p:cNvPr id="5122" name="Picture 2" descr="Activations of layers 4 and 5 of a CNN">
            <a:extLst>
              <a:ext uri="{FF2B5EF4-FFF2-40B4-BE49-F238E27FC236}">
                <a16:creationId xmlns:a16="http://schemas.microsoft.com/office/drawing/2014/main" id="{A352829A-796C-1473-4CA2-FAB9CEB1B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576" y="1447800"/>
            <a:ext cx="9872848" cy="524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07EDA2-4EE1-F355-E39E-4B2BDF5A3150}"/>
              </a:ext>
            </a:extLst>
          </p:cNvPr>
          <p:cNvSpPr txBox="1">
            <a:spLocks/>
          </p:cNvSpPr>
          <p:nvPr/>
        </p:nvSpPr>
        <p:spPr>
          <a:xfrm>
            <a:off x="285749" y="872801"/>
            <a:ext cx="11601451" cy="1622749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layers recognize higher-level concepts.</a:t>
            </a:r>
          </a:p>
        </p:txBody>
      </p:sp>
    </p:spTree>
    <p:extLst>
      <p:ext uri="{BB962C8B-B14F-4D97-AF65-F5344CB8AC3E}">
        <p14:creationId xmlns:p14="http://schemas.microsoft.com/office/powerpoint/2010/main" val="426722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24" y="5120640"/>
            <a:ext cx="10955353" cy="1460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b="1" dirty="0"/>
              <a:t>Going beyond image classification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074" name="Picture 2" descr="25 Machine Learning Projects for All Levels | DataCamp">
            <a:extLst>
              <a:ext uri="{FF2B5EF4-FFF2-40B4-BE49-F238E27FC236}">
                <a16:creationId xmlns:a16="http://schemas.microsoft.com/office/drawing/2014/main" id="{46F16E95-99AA-31AC-8E6D-BAF2AA4D9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-77342"/>
            <a:ext cx="7790808" cy="519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497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Deep learning for more than image classification</a:t>
            </a:r>
            <a:endParaRPr lang="en-BE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442331A-138F-420A-9DAB-C5DA9847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2395018"/>
            <a:ext cx="3848100" cy="385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DB0231-3C93-E53A-8348-7249B08F068A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579807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 Object localization </a:t>
            </a:r>
            <a:r>
              <a:rPr lang="en-US" dirty="0">
                <a:solidFill>
                  <a:schemeClr val="tx1"/>
                </a:solidFill>
                <a:latin typeface="Söhne"/>
                <a:sym typeface="Wingdings" panose="05000000000000000000" pitchFamily="2" charset="2"/>
              </a:rPr>
              <a:t>(e.g.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  <a:sym typeface="Wingdings" panose="05000000000000000000" pitchFamily="2" charset="2"/>
              </a:rPr>
              <a:t> autonomous vehicles).</a:t>
            </a:r>
            <a:endParaRPr lang="en-US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Söhne"/>
              </a:rPr>
              <a:t> S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egmentation models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identify objects in images with precision.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These models achieve accurate pixel-level classification, effectively delineating objects such as cars and trees.</a:t>
            </a:r>
          </a:p>
        </p:txBody>
      </p:sp>
    </p:spTree>
    <p:extLst>
      <p:ext uri="{BB962C8B-B14F-4D97-AF65-F5344CB8AC3E}">
        <p14:creationId xmlns:p14="http://schemas.microsoft.com/office/powerpoint/2010/main" val="3496142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how_batch with spectrograms of sounds">
            <a:extLst>
              <a:ext uri="{FF2B5EF4-FFF2-40B4-BE49-F238E27FC236}">
                <a16:creationId xmlns:a16="http://schemas.microsoft.com/office/drawing/2014/main" id="{91AD8224-CB48-F8EA-E425-157FB0862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3"/>
          <a:stretch/>
        </p:blipFill>
        <p:spPr bwMode="auto">
          <a:xfrm>
            <a:off x="3011002" y="2076248"/>
            <a:ext cx="6169997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1408" y="1090092"/>
            <a:ext cx="11369091" cy="3339033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Sound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can be converted into spectrograms for analysis by image recognition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Spectrograms display unique patterns for different sounds, aiding in accurate classification.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75943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7170" name="Picture 2" descr="Converting a time series into an image">
            <a:extLst>
              <a:ext uri="{FF2B5EF4-FFF2-40B4-BE49-F238E27FC236}">
                <a16:creationId xmlns:a16="http://schemas.microsoft.com/office/drawing/2014/main" id="{E9DE8515-B989-DFFC-1CA0-248812C4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68" y="1986882"/>
            <a:ext cx="8615265" cy="42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464769-7B64-331B-2C1E-571DDA72A207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369091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Time series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can be plotted as images to emphasize key components like seasonality and anomalies.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Usage of GADF to convert time series data into images for olive oil classification</a:t>
            </a:r>
            <a:r>
              <a:rPr lang="en-US" dirty="0">
                <a:solidFill>
                  <a:schemeClr val="tx1"/>
                </a:solidFill>
                <a:latin typeface="Söhne"/>
              </a:rPr>
              <a:t> with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image models.</a:t>
            </a:r>
          </a:p>
        </p:txBody>
      </p:sp>
    </p:spTree>
    <p:extLst>
      <p:ext uri="{BB962C8B-B14F-4D97-AF65-F5344CB8AC3E}">
        <p14:creationId xmlns:p14="http://schemas.microsoft.com/office/powerpoint/2010/main" val="249411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831217" cy="857250"/>
          </a:xfrm>
        </p:spPr>
        <p:txBody>
          <a:bodyPr>
            <a:normAutofit/>
          </a:bodyPr>
          <a:lstStyle/>
          <a:p>
            <a:r>
              <a:rPr lang="en-US" dirty="0"/>
              <a:t>Image recognizers can handle non-image tasks</a:t>
            </a:r>
            <a:endParaRPr lang="en-BE" dirty="0"/>
          </a:p>
        </p:txBody>
      </p:sp>
      <p:pic>
        <p:nvPicPr>
          <p:cNvPr id="8194" name="Picture 2" descr="Converting computer mouse behavior to an image">
            <a:extLst>
              <a:ext uri="{FF2B5EF4-FFF2-40B4-BE49-F238E27FC236}">
                <a16:creationId xmlns:a16="http://schemas.microsoft.com/office/drawing/2014/main" id="{4E68A052-6513-C439-A691-9B0217ACE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70" y="2539676"/>
            <a:ext cx="6368661" cy="356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BC1259-E949-A8DB-5545-6A2B7AA4070D}"/>
              </a:ext>
            </a:extLst>
          </p:cNvPr>
          <p:cNvSpPr txBox="1">
            <a:spLocks/>
          </p:cNvSpPr>
          <p:nvPr/>
        </p:nvSpPr>
        <p:spPr>
          <a:xfrm>
            <a:off x="251408" y="1090093"/>
            <a:ext cx="11831217" cy="144355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Mouse movement and click data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were utilized for fraud detection at Splunk.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data was transformed into images displaying mouse pointer details and clicks using colored lines and circles.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Analysis with an image recognition model led to a successful fraud detection approach, resulting in a patent.</a:t>
            </a:r>
          </a:p>
        </p:txBody>
      </p:sp>
    </p:spTree>
    <p:extLst>
      <p:ext uri="{BB962C8B-B14F-4D97-AF65-F5344CB8AC3E}">
        <p14:creationId xmlns:p14="http://schemas.microsoft.com/office/powerpoint/2010/main" val="446035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72D5-9450-844B-C284-5EC281D028E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068" y="314985"/>
            <a:ext cx="11473865" cy="5529530"/>
          </a:xfrm>
        </p:spPr>
        <p:txBody>
          <a:bodyPr anchor="ctr">
            <a:normAutofit/>
          </a:bodyPr>
          <a:lstStyle/>
          <a:p>
            <a:pPr algn="ctr"/>
            <a:r>
              <a:rPr lang="en-US" sz="17900" dirty="0"/>
              <a:t>Questions?</a:t>
            </a:r>
            <a:endParaRPr lang="en-BE" sz="17900" dirty="0"/>
          </a:p>
        </p:txBody>
      </p:sp>
    </p:spTree>
    <p:extLst>
      <p:ext uri="{BB962C8B-B14F-4D97-AF65-F5344CB8AC3E}">
        <p14:creationId xmlns:p14="http://schemas.microsoft.com/office/powerpoint/2010/main" val="1098876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Tasks">
            <a:extLst>
              <a:ext uri="{FF2B5EF4-FFF2-40B4-BE49-F238E27FC236}">
                <a16:creationId xmlns:a16="http://schemas.microsoft.com/office/drawing/2014/main" id="{798A7A7A-B5F2-B31A-8C0C-AB34C3947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50"/>
          <a:stretch/>
        </p:blipFill>
        <p:spPr bwMode="auto">
          <a:xfrm>
            <a:off x="3909527" y="259093"/>
            <a:ext cx="4372947" cy="633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4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845CF-DEE4-7E4E-D4DD-69301AED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612400"/>
          </a:xfrm>
        </p:spPr>
        <p:txBody>
          <a:bodyPr/>
          <a:lstStyle/>
          <a:p>
            <a:r>
              <a:rPr lang="en-US" b="1" dirty="0"/>
              <a:t>Overview</a:t>
            </a:r>
            <a:endParaRPr lang="en-BE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D835E5-05F5-DD11-1557-8826379F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1206759"/>
            <a:ext cx="3362131" cy="5098445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Intro to neural networks &amp; SGD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30’</a:t>
            </a:r>
            <a:r>
              <a:rPr lang="en-US" sz="2800" dirty="0"/>
              <a:t> Computer vision tutorial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What our image recognizer learned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en-US" sz="2800" u="sng" dirty="0"/>
              <a:t>10’</a:t>
            </a:r>
            <a:r>
              <a:rPr lang="en-US" sz="2800" dirty="0"/>
              <a:t> Going beyond image classification</a:t>
            </a:r>
          </a:p>
        </p:txBody>
      </p:sp>
      <p:pic>
        <p:nvPicPr>
          <p:cNvPr id="10244" name="Picture 4" descr="Powering Innovation: The Role of AI and Machine Learning in Computer Vision  on Edge">
            <a:extLst>
              <a:ext uri="{FF2B5EF4-FFF2-40B4-BE49-F238E27FC236}">
                <a16:creationId xmlns:a16="http://schemas.microsoft.com/office/drawing/2014/main" id="{F1C43093-B28D-E7EF-3130-133A684D5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21" y="1101012"/>
            <a:ext cx="8083679" cy="44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76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What are neural networks?</a:t>
            </a:r>
            <a:endParaRPr lang="en-BE" dirty="0"/>
          </a:p>
        </p:txBody>
      </p:sp>
      <p:pic>
        <p:nvPicPr>
          <p:cNvPr id="1028" name="Picture 4" descr="Building a Simple Neural Network from Scratch | by Akarsh Saxena | Towards  Data Science">
            <a:extLst>
              <a:ext uri="{FF2B5EF4-FFF2-40B4-BE49-F238E27FC236}">
                <a16:creationId xmlns:a16="http://schemas.microsoft.com/office/drawing/2014/main" id="{FCB3D9B3-F626-F20B-4ADC-566FE5A55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4" y="2788371"/>
            <a:ext cx="5836057" cy="337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esome Drawing tools for Neural Net Architecture | Kaggle">
            <a:extLst>
              <a:ext uri="{FF2B5EF4-FFF2-40B4-BE49-F238E27FC236}">
                <a16:creationId xmlns:a16="http://schemas.microsoft.com/office/drawing/2014/main" id="{A8F178F0-7D7E-8E81-7E58-A68640A7E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6" t="5022" r="2656" b="8934"/>
          <a:stretch/>
        </p:blipFill>
        <p:spPr bwMode="auto">
          <a:xfrm>
            <a:off x="6983574" y="3266103"/>
            <a:ext cx="459197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399" y="868978"/>
            <a:ext cx="11661275" cy="5377478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F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lexible mathematical functions whose behavior is determined by their weights.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Inputs are data like images, with weights determining the network's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Results are the output produced by the network, classifications like “bird” or “forest.”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Performance is evaluated based on accuracy of predicted  outcomes.</a:t>
            </a:r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983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857250"/>
          </a:xfrm>
        </p:spPr>
        <p:txBody>
          <a:bodyPr/>
          <a:lstStyle/>
          <a:p>
            <a:r>
              <a:rPr lang="en-US" dirty="0"/>
              <a:t>How are neural networks trained?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6400" y="878503"/>
            <a:ext cx="11556500" cy="5537200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T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raining neural networks involves finding optimal weight assignments through processes like stochastic gradient descent (SGD).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SGD provides a general method for updating weights.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The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training loop 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involves feeding inputs to the model, evaluating its performance, and updating weights accordingly.</a:t>
            </a:r>
          </a:p>
          <a:p>
            <a:pPr marL="0" indent="0">
              <a:buNone/>
            </a:pPr>
            <a:endParaRPr lang="en-B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6585D-66FC-B234-5CA9-3BDCA92A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3586312"/>
            <a:ext cx="1064091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7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D4B952-AECD-90DC-63C5-43A29449540D}"/>
              </a:ext>
            </a:extLst>
          </p:cNvPr>
          <p:cNvSpPr txBox="1">
            <a:spLocks/>
          </p:cNvSpPr>
          <p:nvPr/>
        </p:nvSpPr>
        <p:spPr>
          <a:xfrm>
            <a:off x="216400" y="878503"/>
            <a:ext cx="11556500" cy="2550497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Essential optimization algorithm for ML model training.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U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pdates model parameters iteratively to minimize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Adjusts parameters in direction reducing loss.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Learning rate crucial for convergence and stability.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Computes gradients using random mini-batches, making it efficient for large datasets.</a:t>
            </a:r>
          </a:p>
          <a:p>
            <a:pPr marL="0" indent="0">
              <a:buNone/>
            </a:pPr>
            <a:endParaRPr lang="en-B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134725" cy="857250"/>
          </a:xfrm>
        </p:spPr>
        <p:txBody>
          <a:bodyPr>
            <a:normAutofit/>
          </a:bodyPr>
          <a:lstStyle/>
          <a:p>
            <a:r>
              <a:rPr lang="en-US" dirty="0"/>
              <a:t>What is stochastic gradient descent, really?</a:t>
            </a:r>
            <a:endParaRPr lang="en-BE" dirty="0"/>
          </a:p>
        </p:txBody>
      </p:sp>
      <p:pic>
        <p:nvPicPr>
          <p:cNvPr id="2050" name="Picture 2" descr="stochastic gradient descent in machine learning Cheap Sale - OFF 54%">
            <a:extLst>
              <a:ext uri="{FF2B5EF4-FFF2-40B4-BE49-F238E27FC236}">
                <a16:creationId xmlns:a16="http://schemas.microsoft.com/office/drawing/2014/main" id="{DB90C71D-828C-257A-5F38-1C89A95E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3276787"/>
            <a:ext cx="43053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ochastic vs Batch Gradient Descent ...">
            <a:extLst>
              <a:ext uri="{FF2B5EF4-FFF2-40B4-BE49-F238E27FC236}">
                <a16:creationId xmlns:a16="http://schemas.microsoft.com/office/drawing/2014/main" id="{79F51F8C-931C-998D-1D86-B4916DA3C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22" y="3429000"/>
            <a:ext cx="4131328" cy="26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6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D4B952-AECD-90DC-63C5-43A29449540D}"/>
              </a:ext>
            </a:extLst>
          </p:cNvPr>
          <p:cNvSpPr txBox="1">
            <a:spLocks/>
          </p:cNvSpPr>
          <p:nvPr/>
        </p:nvSpPr>
        <p:spPr>
          <a:xfrm>
            <a:off x="216400" y="878504"/>
            <a:ext cx="11556500" cy="857250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Deep learning library with high level API for beginners and low level API for advanced users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Free course “Practical Deep Learning for Coders” teaches </a:t>
            </a:r>
            <a:r>
              <a:rPr lang="en-US" dirty="0" err="1"/>
              <a:t>FastAI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0"/>
            <a:ext cx="11134725" cy="857250"/>
          </a:xfrm>
        </p:spPr>
        <p:txBody>
          <a:bodyPr>
            <a:normAutofit/>
          </a:bodyPr>
          <a:lstStyle/>
          <a:p>
            <a:r>
              <a:rPr lang="en-US" dirty="0"/>
              <a:t>About </a:t>
            </a:r>
            <a:r>
              <a:rPr lang="en-US" dirty="0" err="1"/>
              <a:t>FastAI</a:t>
            </a:r>
            <a:endParaRPr lang="en-BE" dirty="0"/>
          </a:p>
        </p:txBody>
      </p:sp>
      <p:pic>
        <p:nvPicPr>
          <p:cNvPr id="1026" name="Picture 2" descr="Information 11 00108 g001 550">
            <a:extLst>
              <a:ext uri="{FF2B5EF4-FFF2-40B4-BE49-F238E27FC236}">
                <a16:creationId xmlns:a16="http://schemas.microsoft.com/office/drawing/2014/main" id="{BA7D4DB2-C6DD-5435-1B82-A792F81C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430" y="1619250"/>
            <a:ext cx="41148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6243-CFDF-474E-7C1D-CE83461ACFD0}"/>
              </a:ext>
            </a:extLst>
          </p:cNvPr>
          <p:cNvSpPr txBox="1">
            <a:spLocks/>
          </p:cNvSpPr>
          <p:nvPr/>
        </p:nvSpPr>
        <p:spPr>
          <a:xfrm>
            <a:off x="216400" y="1839344"/>
            <a:ext cx="5591166" cy="1739711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42532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D919A-FC3E-4B4E-BAF0-ED6CFB8DC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324" y="5120640"/>
            <a:ext cx="10955353" cy="14601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300" b="1" dirty="0"/>
              <a:t>Time for an image classifier tutorial!</a:t>
            </a:r>
            <a:br>
              <a:rPr lang="en-US" dirty="0"/>
            </a:br>
            <a:r>
              <a:rPr lang="en-BE" i="1" dirty="0">
                <a:solidFill>
                  <a:schemeClr val="tx1"/>
                </a:solidFill>
              </a:rPr>
              <a:t>https://github.com/MaartenKnaepen/Intro-to-computer-vision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66ACBD-1C82-4782-AA7C-05504DD7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BE"/>
          </a:p>
        </p:txBody>
      </p:sp>
      <p:pic>
        <p:nvPicPr>
          <p:cNvPr id="2050" name="Picture 2" descr="Introduction to PyTorch | Deep Learning | Udacity">
            <a:extLst>
              <a:ext uri="{FF2B5EF4-FFF2-40B4-BE49-F238E27FC236}">
                <a16:creationId xmlns:a16="http://schemas.microsoft.com/office/drawing/2014/main" id="{FF92DD55-B07F-7ED6-51D7-04A3F275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0" b="3574"/>
          <a:stretch/>
        </p:blipFill>
        <p:spPr bwMode="auto">
          <a:xfrm>
            <a:off x="0" y="0"/>
            <a:ext cx="12192000" cy="51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74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8DF7-BC2E-2615-E237-450FA082FE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5750" y="872801"/>
            <a:ext cx="11677650" cy="5089849"/>
          </a:xfrm>
          <a:noFill/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Deep learning models often appear as "black box"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</a:rPr>
              <a:t> R</a:t>
            </a: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esearch exists on how to interpret and understand them.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Visualizing neural network weights provides insights into model behavior.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Let’s dive into the various layers of our model!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48FEB-7CCA-14A3-2515-7BBD46A409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2" y="0"/>
            <a:ext cx="11791951" cy="857250"/>
          </a:xfrm>
        </p:spPr>
        <p:txBody>
          <a:bodyPr>
            <a:normAutofit/>
          </a:bodyPr>
          <a:lstStyle/>
          <a:p>
            <a:r>
              <a:rPr lang="en-US" dirty="0"/>
              <a:t>What did our image recognizer learn?</a:t>
            </a:r>
            <a:endParaRPr lang="en-BE" b="1" dirty="0"/>
          </a:p>
        </p:txBody>
      </p:sp>
    </p:spTree>
    <p:extLst>
      <p:ext uri="{BB962C8B-B14F-4D97-AF65-F5344CB8AC3E}">
        <p14:creationId xmlns:p14="http://schemas.microsoft.com/office/powerpoint/2010/main" val="2836898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3878</TotalTime>
  <Words>638</Words>
  <Application>Microsoft Office PowerPoint</Application>
  <PresentationFormat>Widescreen</PresentationFormat>
  <Paragraphs>57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Söhne</vt:lpstr>
      <vt:lpstr>Retrospect</vt:lpstr>
      <vt:lpstr>Introduction to computer vision</vt:lpstr>
      <vt:lpstr>PowerPoint Presentation</vt:lpstr>
      <vt:lpstr>Overview</vt:lpstr>
      <vt:lpstr>What are neural networks?</vt:lpstr>
      <vt:lpstr>How are neural networks trained?</vt:lpstr>
      <vt:lpstr>What is stochastic gradient descent, really?</vt:lpstr>
      <vt:lpstr>About FastAI</vt:lpstr>
      <vt:lpstr>Time for an image classifier tutorial! https://github.com/MaartenKnaepen/Intro-to-computer-vision</vt:lpstr>
      <vt:lpstr>What did our image recognizer learn?</vt:lpstr>
      <vt:lpstr>What our image recognizer learned – Layer 1</vt:lpstr>
      <vt:lpstr>What our image recognizer learned – Layer 2</vt:lpstr>
      <vt:lpstr>What our image recognizer learned – Layer 3</vt:lpstr>
      <vt:lpstr>What our image recognizer learned – Layers 4-5</vt:lpstr>
      <vt:lpstr>Going beyond image classification</vt:lpstr>
      <vt:lpstr>Deep learning for more than image classification</vt:lpstr>
      <vt:lpstr>Image recognizers can handle non-image tasks</vt:lpstr>
      <vt:lpstr>Image recognizers can handle non-image tasks</vt:lpstr>
      <vt:lpstr>Image recognizers can handle non-image tasks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MKnaepen</dc:creator>
  <cp:lastModifiedBy>MKnaepen</cp:lastModifiedBy>
  <cp:revision>5</cp:revision>
  <dcterms:created xsi:type="dcterms:W3CDTF">2024-04-20T10:20:05Z</dcterms:created>
  <dcterms:modified xsi:type="dcterms:W3CDTF">2024-04-23T09:47:53Z</dcterms:modified>
</cp:coreProperties>
</file>